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0080625" cy="5670550"/>
  <p:notesSz cx="7559675" cy="106918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37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zh-CN" sz="4400" b="0" strike="noStrike" spc="-1">
                <a:latin typeface="Arial"/>
              </a:rPr>
              <a:t>点击鼠标编辑标题文字格式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tIns="0" rIns="0" bIns="0">
            <a:normAutofit fontScale="91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3200" b="0" strike="noStrike" spc="-1">
                <a:latin typeface="Arial"/>
              </a:rPr>
              <a:t>点击鼠标编辑大纲文字格式</a:t>
            </a:r>
            <a:endParaRPr lang="en-US" sz="3200" b="0" strike="noStrike" spc="-1"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2800" b="0" strike="noStrike" spc="-1">
                <a:latin typeface="Arial"/>
              </a:rPr>
              <a:t>第二个大纲级</a:t>
            </a:r>
            <a:endParaRPr lang="en-US" sz="2800" b="0" strike="noStrike" spc="-1"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400" b="0" strike="noStrike" spc="-1">
                <a:latin typeface="Arial"/>
              </a:rPr>
              <a:t>第三大纲级别</a:t>
            </a:r>
            <a:endParaRPr lang="en-US" sz="2400" b="0" strike="noStrike" spc="-1"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2000" b="0" strike="noStrike" spc="-1">
                <a:latin typeface="Arial"/>
              </a:rPr>
              <a:t>第四大纲级别</a:t>
            </a:r>
            <a:endParaRPr lang="en-US" sz="2000" b="0" strike="noStrike" spc="-1"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000" b="0" strike="noStrike" spc="-1">
                <a:latin typeface="Arial"/>
              </a:rPr>
              <a:t>第五大纲级别</a:t>
            </a:r>
            <a:endParaRPr lang="en-US" sz="2000" b="0" strike="noStrike" spc="-1"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000" b="0" strike="noStrike" spc="-1">
                <a:latin typeface="Arial"/>
              </a:rPr>
              <a:t>第六大纲级别</a:t>
            </a:r>
            <a:endParaRPr lang="en-US" sz="2000" b="0" strike="noStrike" spc="-1"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2000" b="0" strike="noStrike" spc="-1">
                <a:latin typeface="Arial"/>
              </a:rPr>
              <a:t>第七大纲级别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&lt;日期/时间&gt;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/>
            <a:r>
              <a:rPr lang="en-US" sz="1400" b="0" strike="noStrike" spc="-1">
                <a:latin typeface="Times New Roman"/>
              </a:rPr>
              <a:t>&lt;页脚&gt;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fld id="{EA5C3CF4-9AB7-4C9B-A26C-1E3F6ED220AC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04000" y="132660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zh-CN" sz="4400" b="0" strike="noStrike" spc="-1" dirty="0">
                <a:latin typeface="Arial"/>
              </a:rPr>
              <a:t>智能音箱</a:t>
            </a:r>
            <a:r>
              <a:rPr lang="en-US" sz="4400" b="0" strike="noStrike" spc="-1" dirty="0">
                <a:latin typeface="Arial"/>
              </a:rPr>
              <a:t>-</a:t>
            </a:r>
            <a:r>
              <a:rPr lang="zh-CN" sz="4400" b="0" strike="noStrike" spc="-1" dirty="0">
                <a:latin typeface="Arial"/>
              </a:rPr>
              <a:t>调研</a:t>
            </a:r>
            <a:endParaRPr lang="en-US" sz="4400" b="0" strike="noStrike" spc="-1" dirty="0">
              <a:latin typeface="Arial"/>
            </a:endParaRPr>
          </a:p>
        </p:txBody>
      </p:sp>
      <p:sp>
        <p:nvSpPr>
          <p:cNvPr id="42" name="TextShape 2"/>
          <p:cNvSpPr txBox="1"/>
          <p:nvPr/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zh-CN" sz="4400" b="0" strike="noStrike" spc="-1">
                <a:latin typeface="Arial"/>
              </a:rPr>
              <a:t>天猫精灵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44" name="TextShape 2"/>
          <p:cNvSpPr txBox="1"/>
          <p:nvPr/>
        </p:nvSpPr>
        <p:spPr>
          <a:xfrm>
            <a:off x="274299" y="13313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25000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7200" b="0" strike="noStrike" spc="-1" dirty="0">
                <a:latin typeface="Arial"/>
              </a:rPr>
              <a:t>主板</a:t>
            </a:r>
            <a:endParaRPr lang="en-US" sz="7200" b="0" strike="noStrike" spc="-1" dirty="0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7200" b="0" strike="noStrike" spc="-1" dirty="0">
                <a:latin typeface="Arial"/>
              </a:rPr>
              <a:t>扬声器</a:t>
            </a:r>
            <a:endParaRPr lang="en-US" sz="7200" b="0" strike="noStrike" spc="-1" dirty="0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7200" b="0" strike="noStrike" spc="-1" dirty="0" err="1">
                <a:latin typeface="Arial"/>
              </a:rPr>
              <a:t>wifi</a:t>
            </a:r>
            <a:r>
              <a:rPr lang="zh-CN" sz="7200" b="0" strike="noStrike" spc="-1" dirty="0">
                <a:latin typeface="Arial"/>
              </a:rPr>
              <a:t>蓝牙</a:t>
            </a:r>
            <a:endParaRPr lang="en-US" sz="7200" b="0" strike="noStrike" spc="-1" dirty="0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7200" b="0" strike="noStrike" spc="-1" dirty="0">
                <a:latin typeface="Arial"/>
              </a:rPr>
              <a:t>芯片：全志</a:t>
            </a:r>
            <a:r>
              <a:rPr lang="en-US" sz="7200" b="0" strike="noStrike" spc="-1" dirty="0">
                <a:latin typeface="Arial"/>
              </a:rPr>
              <a:t>R328-S2</a:t>
            </a:r>
            <a:r>
              <a:rPr lang="zh-CN" sz="7200" b="0" strike="noStrike" spc="-1" dirty="0">
                <a:latin typeface="Arial"/>
              </a:rPr>
              <a:t>语音处理器</a:t>
            </a:r>
            <a:endParaRPr lang="en-US" sz="7200" b="0" strike="noStrike" spc="-1" dirty="0"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5600" b="0" strike="noStrike" spc="-1" dirty="0">
                <a:latin typeface="Arial"/>
              </a:rPr>
              <a:t>主控芯片：联发科  </a:t>
            </a:r>
            <a:r>
              <a:rPr lang="en-US" sz="5600" b="1" strike="noStrike" spc="-1" dirty="0">
                <a:latin typeface="Arial"/>
              </a:rPr>
              <a:t>MT8516</a:t>
            </a:r>
            <a:endParaRPr lang="en-US" sz="5600" b="0" strike="noStrike" spc="-1" dirty="0"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5600" b="1" strike="noStrike" spc="-1" dirty="0">
                <a:latin typeface="Arial"/>
              </a:rPr>
              <a:t>64</a:t>
            </a:r>
            <a:r>
              <a:rPr lang="zh-CN" sz="5600" b="1" strike="noStrike" spc="-1" dirty="0">
                <a:latin typeface="Arial"/>
              </a:rPr>
              <a:t>位，</a:t>
            </a:r>
            <a:r>
              <a:rPr lang="en-US" sz="5600" b="1" strike="noStrike" spc="-1" dirty="0">
                <a:latin typeface="Arial"/>
              </a:rPr>
              <a:t>4</a:t>
            </a:r>
            <a:r>
              <a:rPr lang="zh-CN" sz="5600" b="1" strike="noStrike" spc="-1" dirty="0">
                <a:latin typeface="Arial"/>
              </a:rPr>
              <a:t>核 </a:t>
            </a:r>
            <a:r>
              <a:rPr lang="en-US" sz="5600" b="1" strike="noStrike" spc="-1" dirty="0">
                <a:latin typeface="Arial"/>
              </a:rPr>
              <a:t>Cortex-A35</a:t>
            </a:r>
            <a:r>
              <a:rPr lang="zh-CN" sz="5600" b="1" strike="noStrike" spc="-1" dirty="0">
                <a:latin typeface="Arial"/>
              </a:rPr>
              <a:t>，</a:t>
            </a:r>
            <a:r>
              <a:rPr lang="en-US" sz="5600" b="1" strike="noStrike" spc="-1" dirty="0">
                <a:latin typeface="Arial"/>
              </a:rPr>
              <a:t>1.3GHz</a:t>
            </a:r>
            <a:r>
              <a:rPr lang="zh-CN" sz="5600" b="1" strike="noStrike" spc="-1" dirty="0">
                <a:latin typeface="Arial"/>
              </a:rPr>
              <a:t>的</a:t>
            </a:r>
            <a:r>
              <a:rPr lang="en-US" sz="5600" b="1" strike="noStrike" spc="-1" dirty="0">
                <a:latin typeface="Arial"/>
              </a:rPr>
              <a:t>ARM</a:t>
            </a:r>
            <a:endParaRPr lang="en-US" sz="5600" b="0" strike="noStrike" spc="-1" dirty="0"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5600" b="1" strike="noStrike" spc="-1" dirty="0">
                <a:latin typeface="Arial"/>
              </a:rPr>
              <a:t>Multimedia Features</a:t>
            </a:r>
            <a:endParaRPr lang="en-US" sz="5600" b="0" strike="noStrike" spc="-1" dirty="0"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4400" b="1" strike="noStrike" spc="-1" dirty="0">
                <a:latin typeface="Arial"/>
              </a:rPr>
              <a:t>Display</a:t>
            </a:r>
            <a:r>
              <a:rPr lang="zh-CN" sz="4400" b="1" strike="noStrike" spc="-1" dirty="0">
                <a:latin typeface="Arial"/>
              </a:rPr>
              <a:t>、</a:t>
            </a:r>
            <a:r>
              <a:rPr lang="en-US" sz="4400" b="1" strike="noStrike" spc="-1" dirty="0">
                <a:latin typeface="Arial"/>
              </a:rPr>
              <a:t>Audio</a:t>
            </a:r>
            <a:r>
              <a:rPr lang="zh-CN" sz="4400" b="1" strike="noStrike" spc="-1" dirty="0">
                <a:latin typeface="Arial"/>
              </a:rPr>
              <a:t>、</a:t>
            </a:r>
            <a:r>
              <a:rPr lang="en-US" sz="4400" b="1" strike="noStrike" spc="-1" dirty="0">
                <a:latin typeface="Arial"/>
              </a:rPr>
              <a:t>Speech</a:t>
            </a:r>
            <a:r>
              <a:rPr lang="zh-CN" sz="4400" b="1" strike="noStrike" spc="-1" dirty="0">
                <a:latin typeface="Arial"/>
              </a:rPr>
              <a:t>、</a:t>
            </a:r>
            <a:r>
              <a:rPr lang="en-US" sz="4400" b="1" strike="noStrike" spc="-1" dirty="0">
                <a:latin typeface="Arial"/>
              </a:rPr>
              <a:t>HDMI transmitter</a:t>
            </a:r>
            <a:endParaRPr lang="en-US" sz="4400" b="0" strike="noStrike" spc="-1" dirty="0"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5600" b="1" strike="noStrike" spc="-1" dirty="0">
                <a:latin typeface="Arial"/>
              </a:rPr>
              <a:t>Wi-Fi/Bluetooth Features</a:t>
            </a:r>
            <a:endParaRPr lang="en-US" sz="5600" b="0" strike="noStrike" spc="-1" dirty="0"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4400" b="1" strike="noStrike" spc="-1" dirty="0">
                <a:latin typeface="Arial"/>
              </a:rPr>
              <a:t>Supports integrated Wi- Fi/Bluetooth</a:t>
            </a:r>
            <a:endParaRPr lang="en-US" sz="4400" b="0" strike="noStrike" spc="-1" dirty="0"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5600" b="0" strike="noStrike" spc="-1" dirty="0">
                <a:latin typeface="Arial"/>
              </a:rPr>
              <a:t>存储芯片：</a:t>
            </a:r>
            <a:r>
              <a:rPr lang="en-US" sz="5600" b="0" strike="noStrike" spc="-1" dirty="0">
                <a:latin typeface="Arial"/>
              </a:rPr>
              <a:t>Samsung K9F1G08U0F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5600" b="0" strike="noStrike" spc="-1" dirty="0">
                <a:latin typeface="Arial"/>
              </a:rPr>
              <a:t>音频芯片：</a:t>
            </a:r>
            <a:endParaRPr lang="en-US" sz="5600" b="0" strike="noStrike" spc="-1" dirty="0"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5600" b="0" strike="noStrike" spc="-1" dirty="0">
                <a:latin typeface="Arial"/>
              </a:rPr>
              <a:t>NXP TFA9895(</a:t>
            </a:r>
            <a:r>
              <a:rPr lang="zh-CN" sz="5600" b="0" strike="noStrike" spc="-1" dirty="0">
                <a:latin typeface="Arial"/>
              </a:rPr>
              <a:t>增强音频功率</a:t>
            </a:r>
            <a:r>
              <a:rPr lang="en-US" sz="5600" b="0" strike="noStrike" spc="-1" dirty="0">
                <a:latin typeface="Arial"/>
              </a:rPr>
              <a:t>)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5600" b="0" strike="noStrike" spc="-1" dirty="0">
                <a:latin typeface="Arial"/>
              </a:rPr>
              <a:t>前置音频放大器 </a:t>
            </a:r>
            <a:r>
              <a:rPr lang="en-US" sz="5600" b="0" strike="noStrike" spc="-1" dirty="0">
                <a:latin typeface="Arial"/>
              </a:rPr>
              <a:t>= </a:t>
            </a:r>
            <a:r>
              <a:rPr lang="zh-CN" sz="5600" b="0" strike="noStrike" spc="-1" dirty="0">
                <a:latin typeface="Arial"/>
              </a:rPr>
              <a:t>麦克风</a:t>
            </a:r>
            <a:r>
              <a:rPr lang="en-US" sz="5600" b="0" strike="noStrike" spc="-1" dirty="0">
                <a:latin typeface="Arial"/>
              </a:rPr>
              <a:t>(</a:t>
            </a:r>
            <a:r>
              <a:rPr lang="zh-CN" sz="5600" b="0" strike="noStrike" spc="-1" dirty="0">
                <a:latin typeface="Arial"/>
              </a:rPr>
              <a:t>德州仪器的</a:t>
            </a:r>
            <a:r>
              <a:rPr lang="en-US" sz="5600" b="0" strike="noStrike" spc="-1" dirty="0">
                <a:latin typeface="Arial"/>
              </a:rPr>
              <a:t>LMV1012)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5600" b="0" strike="noStrike" spc="-1" dirty="0">
                <a:latin typeface="Arial"/>
              </a:rPr>
              <a:t>ADC</a:t>
            </a:r>
            <a:r>
              <a:rPr lang="zh-CN" sz="5600" b="0" strike="noStrike" spc="-1" dirty="0">
                <a:latin typeface="Arial"/>
              </a:rPr>
              <a:t>芯片：</a:t>
            </a:r>
            <a:r>
              <a:rPr lang="en-US" sz="5600" b="0" strike="noStrike" spc="-1" dirty="0">
                <a:latin typeface="Arial"/>
              </a:rPr>
              <a:t>TI TLV320ADC3101(</a:t>
            </a:r>
            <a:r>
              <a:rPr lang="zh-CN" sz="5600" b="0" strike="noStrike" spc="-1" dirty="0">
                <a:latin typeface="Arial"/>
              </a:rPr>
              <a:t>模拟、数字</a:t>
            </a:r>
            <a:r>
              <a:rPr lang="en-US" sz="5600" b="0" strike="noStrike" spc="-1" dirty="0">
                <a:latin typeface="Arial"/>
              </a:rPr>
              <a:t>)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5600" b="0" strike="noStrike" spc="-1" dirty="0">
                <a:latin typeface="Arial"/>
              </a:rPr>
              <a:t>电源管理芯片</a:t>
            </a:r>
            <a:endParaRPr lang="en-US" sz="5600" b="0" strike="noStrike" spc="-1" dirty="0"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5600" b="0" strike="noStrike" spc="-1" dirty="0">
                <a:latin typeface="Arial"/>
              </a:rPr>
              <a:t> </a:t>
            </a:r>
            <a:r>
              <a:rPr lang="en-US" sz="5600" b="0" strike="noStrike" spc="-1" dirty="0" err="1">
                <a:latin typeface="Arial"/>
              </a:rPr>
              <a:t>sgmicro</a:t>
            </a:r>
            <a:r>
              <a:rPr lang="zh-CN" sz="5600" b="0" strike="noStrike" spc="-1" dirty="0">
                <a:latin typeface="Arial"/>
              </a:rPr>
              <a:t>的</a:t>
            </a:r>
            <a:r>
              <a:rPr lang="en-US" sz="5600" b="0" strike="noStrike" spc="-1" dirty="0">
                <a:latin typeface="Arial"/>
              </a:rPr>
              <a:t>SGM2036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5600" b="0" strike="noStrike" spc="-1" dirty="0">
                <a:latin typeface="Arial"/>
              </a:rPr>
              <a:t>其他芯片</a:t>
            </a:r>
            <a:endParaRPr lang="en-US" sz="5600" b="0" strike="noStrike" spc="-1" dirty="0"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endParaRPr lang="en-US" sz="2800" b="0" strike="noStrike" spc="-1" dirty="0">
              <a:latin typeface="Arial"/>
            </a:endParaRPr>
          </a:p>
        </p:txBody>
      </p:sp>
      <p:pic>
        <p:nvPicPr>
          <p:cNvPr id="45" name="图片 44"/>
          <p:cNvPicPr/>
          <p:nvPr/>
        </p:nvPicPr>
        <p:blipFill>
          <a:blip r:embed="rId2"/>
          <a:stretch/>
        </p:blipFill>
        <p:spPr>
          <a:xfrm rot="21595200">
            <a:off x="5982662" y="1666735"/>
            <a:ext cx="4096553" cy="2022326"/>
          </a:xfrm>
          <a:prstGeom prst="rect">
            <a:avLst/>
          </a:prstGeom>
          <a:ln>
            <a:noFill/>
          </a:ln>
        </p:spPr>
      </p:pic>
      <p:pic>
        <p:nvPicPr>
          <p:cNvPr id="46" name="图片 45"/>
          <p:cNvPicPr/>
          <p:nvPr/>
        </p:nvPicPr>
        <p:blipFill>
          <a:blip r:embed="rId3"/>
          <a:stretch/>
        </p:blipFill>
        <p:spPr>
          <a:xfrm>
            <a:off x="5303520" y="3691920"/>
            <a:ext cx="4884904" cy="1978630"/>
          </a:xfrm>
          <a:prstGeom prst="rect">
            <a:avLst/>
          </a:prstGeom>
          <a:ln>
            <a:noFill/>
          </a:ln>
        </p:spPr>
      </p:pic>
      <p:sp>
        <p:nvSpPr>
          <p:cNvPr id="47" name="TextShape 3"/>
          <p:cNvSpPr txBox="1"/>
          <p:nvPr/>
        </p:nvSpPr>
        <p:spPr>
          <a:xfrm>
            <a:off x="360000" y="5112000"/>
            <a:ext cx="468108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-US" sz="1800" b="0" strike="noStrike" spc="-1">
                <a:latin typeface="Arial"/>
              </a:rPr>
              <a:t>https://www.sohu.com/a/233523088_257861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9" name="TextShape 2"/>
          <p:cNvSpPr txBox="1"/>
          <p:nvPr/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pic>
        <p:nvPicPr>
          <p:cNvPr id="50" name="图片 49"/>
          <p:cNvPicPr/>
          <p:nvPr/>
        </p:nvPicPr>
        <p:blipFill>
          <a:blip r:embed="rId2"/>
          <a:stretch/>
        </p:blipFill>
        <p:spPr>
          <a:xfrm>
            <a:off x="518760" y="0"/>
            <a:ext cx="9057240" cy="5669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zh-CN" altLang="en-US" sz="4400" b="0" strike="noStrike" spc="-1" dirty="0">
                <a:latin typeface="Arial"/>
              </a:rPr>
              <a:t>主流芯片</a:t>
            </a:r>
            <a:endParaRPr lang="en-US" sz="4400" b="0" strike="noStrike" spc="-1" dirty="0">
              <a:latin typeface="Arial"/>
            </a:endParaRPr>
          </a:p>
        </p:txBody>
      </p:sp>
      <p:sp>
        <p:nvSpPr>
          <p:cNvPr id="52" name="TextShape 2"/>
          <p:cNvSpPr txBox="1"/>
          <p:nvPr/>
        </p:nvSpPr>
        <p:spPr>
          <a:xfrm>
            <a:off x="504000" y="1369631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96000" lnSpcReduction="1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3200" b="0" strike="noStrike" spc="-1">
                <a:latin typeface="Arial"/>
              </a:rPr>
              <a:t>智能音箱主流</a:t>
            </a:r>
            <a:r>
              <a:rPr lang="en-US" sz="3200" b="0" strike="noStrike" spc="-1">
                <a:latin typeface="Arial"/>
              </a:rPr>
              <a:t>-</a:t>
            </a:r>
            <a:r>
              <a:rPr lang="zh-CN" sz="3200" b="0" strike="noStrike" spc="-1">
                <a:latin typeface="Arial"/>
              </a:rPr>
              <a:t>主控芯片</a:t>
            </a:r>
            <a:endParaRPr lang="en-US" sz="3200" b="0" strike="noStrike" spc="-1"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MTK 8516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MT8167A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CN" sz="2800" b="0" strike="noStrike" spc="-1">
                <a:latin typeface="Arial"/>
              </a:rPr>
              <a:t>晶晨 </a:t>
            </a:r>
            <a:r>
              <a:rPr lang="en-US" sz="2800" b="0" strike="noStrike" spc="-1">
                <a:latin typeface="Arial"/>
              </a:rPr>
              <a:t>A113X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CN" sz="3200" b="0" strike="noStrike" spc="-1">
                <a:latin typeface="Arial"/>
              </a:rPr>
              <a:t>音频芯片</a:t>
            </a:r>
            <a:endParaRPr lang="en-US" sz="3200" b="0" strike="noStrike" spc="-1"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TI</a:t>
            </a:r>
            <a:r>
              <a:rPr lang="zh-CN" sz="2800" b="0" strike="noStrike" spc="-1">
                <a:latin typeface="Arial"/>
              </a:rPr>
              <a:t>德州仪器 </a:t>
            </a:r>
            <a:r>
              <a:rPr lang="en-US" sz="2800" b="0" strike="noStrike" spc="-1">
                <a:latin typeface="Arial"/>
              </a:rPr>
              <a:t>ADC3101 ADC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zh-CN" sz="4400" b="0" strike="noStrike" spc="-1">
                <a:latin typeface="Arial"/>
              </a:rPr>
              <a:t>内部结构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4" name="TextShape 2"/>
          <p:cNvSpPr txBox="1"/>
          <p:nvPr/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pic>
        <p:nvPicPr>
          <p:cNvPr id="55" name="图片 54"/>
          <p:cNvPicPr/>
          <p:nvPr/>
        </p:nvPicPr>
        <p:blipFill>
          <a:blip r:embed="rId2"/>
          <a:stretch/>
        </p:blipFill>
        <p:spPr>
          <a:xfrm>
            <a:off x="1296000" y="1031040"/>
            <a:ext cx="6766856" cy="463951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CPU</a:t>
            </a:r>
            <a:r>
              <a:rPr lang="zh-CN" sz="4400" b="0" strike="noStrike" spc="-1">
                <a:latin typeface="Arial"/>
              </a:rPr>
              <a:t>处理器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7" name="TextShape 2"/>
          <p:cNvSpPr txBox="1"/>
          <p:nvPr/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pic>
        <p:nvPicPr>
          <p:cNvPr id="58" name="图片 57"/>
          <p:cNvPicPr/>
          <p:nvPr/>
        </p:nvPicPr>
        <p:blipFill>
          <a:blip r:embed="rId2"/>
          <a:stretch/>
        </p:blipFill>
        <p:spPr>
          <a:xfrm>
            <a:off x="2646381" y="1014629"/>
            <a:ext cx="5130570" cy="4746387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DRAM</a:t>
            </a:r>
          </a:p>
        </p:txBody>
      </p:sp>
      <p:sp>
        <p:nvSpPr>
          <p:cNvPr id="60" name="TextShape 2"/>
          <p:cNvSpPr txBox="1"/>
          <p:nvPr/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pic>
        <p:nvPicPr>
          <p:cNvPr id="61" name="图片 60"/>
          <p:cNvPicPr/>
          <p:nvPr/>
        </p:nvPicPr>
        <p:blipFill>
          <a:blip r:embed="rId2"/>
          <a:stretch/>
        </p:blipFill>
        <p:spPr>
          <a:xfrm>
            <a:off x="216000" y="1360800"/>
            <a:ext cx="9543600" cy="3895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NAND Flash</a:t>
            </a:r>
          </a:p>
        </p:txBody>
      </p:sp>
      <p:sp>
        <p:nvSpPr>
          <p:cNvPr id="63" name="TextShape 2"/>
          <p:cNvSpPr txBox="1"/>
          <p:nvPr/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pic>
        <p:nvPicPr>
          <p:cNvPr id="64" name="图片 63"/>
          <p:cNvPicPr/>
          <p:nvPr/>
        </p:nvPicPr>
        <p:blipFill>
          <a:blip r:embed="rId2"/>
          <a:stretch/>
        </p:blipFill>
        <p:spPr>
          <a:xfrm>
            <a:off x="162720" y="1080000"/>
            <a:ext cx="9629280" cy="4161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195</TotalTime>
  <Words>141</Words>
  <Application>Microsoft Office PowerPoint</Application>
  <PresentationFormat>自定义</PresentationFormat>
  <Paragraphs>32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Arial</vt:lpstr>
      <vt:lpstr>Symbol</vt:lpstr>
      <vt:lpstr>Times New Roman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/>
  <dc:description/>
  <cp:lastModifiedBy>镇涛 林</cp:lastModifiedBy>
  <cp:revision>42</cp:revision>
  <dcterms:created xsi:type="dcterms:W3CDTF">2021-03-22T11:08:13Z</dcterms:created>
  <dcterms:modified xsi:type="dcterms:W3CDTF">2021-03-23T05:00:01Z</dcterms:modified>
  <dc:language>zh-CN</dc:language>
</cp:coreProperties>
</file>